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38"/>
    <p:restoredTop sz="94648"/>
  </p:normalViewPr>
  <p:slideViewPr>
    <p:cSldViewPr snapToGrid="0">
      <p:cViewPr varScale="1">
        <p:scale>
          <a:sx n="105" d="100"/>
          <a:sy n="105" d="100"/>
        </p:scale>
        <p:origin x="19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9A5A2-CB9D-16A5-2AA3-20DBA3D2D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719A74-9D5F-4B67-6BE9-35AD13794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4B5BD-61E7-A2E9-C266-19AE656A4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83E97-CC1D-A509-9128-EA139AF57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F13DC-9B61-8859-F5D1-D856EEAA6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9866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1703D-FC66-8DF1-30DC-D1A2F502D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D3090-C138-1F6E-374F-D3413C8472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2E13F-0874-620A-9DBB-BD4133843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5037E-13CC-D595-C812-63121A1CD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399E0-673D-F54C-7701-DCB55B371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09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B90AFE-AB65-9C04-B966-A868FE9AB0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7C702E-7F60-28AC-84EE-AE2DDAE96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1F7A4-AB26-E103-76B4-F0D3B5347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7E535-6192-8F83-98EE-A5C3A344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4E87A-6E7C-A974-2C52-4FEE1394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94027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156A-787D-3235-1625-92E604F6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F7357-B144-0F41-D137-D7F46511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16540-9E07-7994-B4A7-8FDF1B140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44F16-69D3-397F-249C-2317271E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40CF2-AC4B-4E03-B100-574782A5D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94004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45F44-69F3-234F-C8F5-B46912252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9F382-607C-EE55-7831-7C3D5512A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8DD67-D490-B273-FFD0-13D2DB830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B0D2E-C726-72FE-F054-279F6882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66583-6841-D75A-62D3-9CCA2B6B7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1563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6F15D-E108-DB53-5CC5-06839F510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D4D8E-FD12-EF76-8DC3-3E155001B8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85492-E964-1980-40BA-EE2783844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09AA5-9977-E70C-2FEF-89D1F9F4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2B373C-E77F-170C-2BDF-0F282E2A9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CA521-BA96-1B2A-04CB-4D82AD27B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07523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6CDA0-7EB7-144E-EF1E-200F7B2D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FC979-D056-4952-8E63-6EE42257E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BA946-2424-1B1D-0758-4662F87B0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F9463B-D306-3395-7B6A-559BDA2E68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053AF8-4C86-2DC6-9763-52789488D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858FCD-92B1-C77D-EC4A-E54940EC5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5F9A0-ED55-346E-7857-C7B370408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80D4C9-8F99-93BD-7BA3-B5C1A622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64295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98AA3-489A-2058-7A9C-10AA192F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94C0C-3035-CDF7-8B16-A5B61EA5B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78A515-550A-11B3-5A1E-5387B25D6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CC98F4-BB27-A4A1-35FC-E48CF1886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6025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398B7-2D06-316D-43C0-D75BA00C0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E19C5-6BDF-36E1-D283-884F18D7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30F4B-D874-0562-E8C0-96F2CCB54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2806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5DFD-0E2A-6AEE-ECFC-4291EE28B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56464-FC1A-23C6-2CA8-7B4054A3B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7E9792-496C-2555-3BD3-D9D4D7554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A5343-CF1B-4800-D00C-48F5F189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DD775-EDEC-A41D-C687-0B6E01783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12815-30DE-A2FF-5E4B-822AF21F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3767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1F767-E2EA-6DA9-5E4A-175413CD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412CC6-C845-BF59-8664-D06EBE8705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9A33C-FE75-760C-B34D-69B0E4464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C1043-1CA9-F13F-4520-16EF01B38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A120E-EC33-CEA5-3762-9CACDA6EC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83E2E-98BC-03B5-F143-4EEB79AE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575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9CAF45-7537-B571-9CAA-8C688980B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7FDDC-B08F-16D6-7397-7F533E785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661CF-8E70-2743-626B-662CF91FA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E5787-FB9A-5F4D-A0B5-4E5809AFE8DA}" type="datetimeFigureOut">
              <a:rPr lang="en-DE" smtClean="0"/>
              <a:t>25.10.23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10CC4-31FC-8E31-F528-81F5133AE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1F496-7FD7-3456-B110-50052E7406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A343E-2BFE-7F43-9048-65B7060BEF2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9020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A18061-73C9-0D06-D22F-15E34B031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DE" dirty="0"/>
              <a:t>oeund 1: plotting Wheel rotation against time using Seaborn</a:t>
            </a:r>
          </a:p>
        </p:txBody>
      </p:sp>
      <p:pic>
        <p:nvPicPr>
          <p:cNvPr id="7" name="Content Placeholder 6" descr="A graph showing a line of blue and white&#10;&#10;Description automatically generated">
            <a:extLst>
              <a:ext uri="{FF2B5EF4-FFF2-40B4-BE49-F238E27FC236}">
                <a16:creationId xmlns:a16="http://schemas.microsoft.com/office/drawing/2014/main" id="{A460BBCE-4523-1731-A599-58C224DFF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0417" y="1825625"/>
            <a:ext cx="6191165" cy="4351338"/>
          </a:xfrm>
        </p:spPr>
      </p:pic>
    </p:spTree>
    <p:extLst>
      <p:ext uri="{BB962C8B-B14F-4D97-AF65-F5344CB8AC3E}">
        <p14:creationId xmlns:p14="http://schemas.microsoft.com/office/powerpoint/2010/main" val="459971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E2588-EB8B-2C0E-1614-E51E11F07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a sample&#10;&#10;Description automatically generated with medium confidence">
            <a:extLst>
              <a:ext uri="{FF2B5EF4-FFF2-40B4-BE49-F238E27FC236}">
                <a16:creationId xmlns:a16="http://schemas.microsoft.com/office/drawing/2014/main" id="{F1435CB8-91BF-1DD9-C195-D7D852478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51037"/>
            <a:ext cx="6099820" cy="4351338"/>
          </a:xfrm>
        </p:spPr>
      </p:pic>
      <p:pic>
        <p:nvPicPr>
          <p:cNvPr id="7" name="Picture 6" descr="A blue lines on a white background&#10;&#10;Description automatically generated">
            <a:extLst>
              <a:ext uri="{FF2B5EF4-FFF2-40B4-BE49-F238E27FC236}">
                <a16:creationId xmlns:a16="http://schemas.microsoft.com/office/drawing/2014/main" id="{F8778C2E-AEE3-0493-773E-8996C32B2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716" y="1774825"/>
            <a:ext cx="6167552" cy="390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04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EDB9-2538-765F-D5D3-BF1C0B44E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een and blue color&#10;&#10;Description automatically generated">
            <a:extLst>
              <a:ext uri="{FF2B5EF4-FFF2-40B4-BE49-F238E27FC236}">
                <a16:creationId xmlns:a16="http://schemas.microsoft.com/office/drawing/2014/main" id="{DA56E0EB-7081-C810-7B3E-FE0E5B2D4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6500" y="365125"/>
            <a:ext cx="6832600" cy="1333500"/>
          </a:xfrm>
        </p:spPr>
      </p:pic>
      <p:pic>
        <p:nvPicPr>
          <p:cNvPr id="7" name="Picture 6" descr="A colorful lines on a black background&#10;&#10;Description automatically generated">
            <a:extLst>
              <a:ext uri="{FF2B5EF4-FFF2-40B4-BE49-F238E27FC236}">
                <a16:creationId xmlns:a16="http://schemas.microsoft.com/office/drawing/2014/main" id="{D7A0D75F-5C65-F4B8-FF75-73BE2F1C4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2024180"/>
            <a:ext cx="7772400" cy="483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044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30FC-3D01-F3A9-7A6C-1D7CC78EE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a reward&#10;&#10;Description automatically generated">
            <a:extLst>
              <a:ext uri="{FF2B5EF4-FFF2-40B4-BE49-F238E27FC236}">
                <a16:creationId xmlns:a16="http://schemas.microsoft.com/office/drawing/2014/main" id="{99B82BEE-3884-E25E-E459-0DF29D92E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53331"/>
            <a:ext cx="5446709" cy="4351338"/>
          </a:xfrm>
        </p:spPr>
      </p:pic>
      <p:pic>
        <p:nvPicPr>
          <p:cNvPr id="7" name="Picture 6" descr="A graph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168C96E3-645C-8783-7EC1-A2C85F18F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709" y="985021"/>
            <a:ext cx="6728877" cy="4887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A271D2-BE4C-70C7-19E3-D41444F1C203}"/>
              </a:ext>
            </a:extLst>
          </p:cNvPr>
          <p:cNvSpPr txBox="1"/>
          <p:nvPr/>
        </p:nvSpPr>
        <p:spPr>
          <a:xfrm>
            <a:off x="876300" y="5943600"/>
            <a:ext cx="311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Spiking time from Visual Cortex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723047-1261-D186-649F-47C1E698123C}"/>
              </a:ext>
            </a:extLst>
          </p:cNvPr>
          <p:cNvSpPr txBox="1"/>
          <p:nvPr/>
        </p:nvSpPr>
        <p:spPr>
          <a:xfrm>
            <a:off x="6096000" y="6123542"/>
            <a:ext cx="6042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Reaction time and Spiking time and frequency from Subiculum</a:t>
            </a:r>
          </a:p>
        </p:txBody>
      </p:sp>
    </p:spTree>
    <p:extLst>
      <p:ext uri="{BB962C8B-B14F-4D97-AF65-F5344CB8AC3E}">
        <p14:creationId xmlns:p14="http://schemas.microsoft.com/office/powerpoint/2010/main" val="241097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1A140-B2E0-C3A7-B205-3DCA2483D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colorful squares with numbers&#10;&#10;Description automatically generated with medium confidence">
            <a:extLst>
              <a:ext uri="{FF2B5EF4-FFF2-40B4-BE49-F238E27FC236}">
                <a16:creationId xmlns:a16="http://schemas.microsoft.com/office/drawing/2014/main" id="{74BAE4A2-86FA-0F08-55BD-FA2458027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937"/>
          <a:stretch/>
        </p:blipFill>
        <p:spPr>
          <a:xfrm>
            <a:off x="2663612" y="710772"/>
            <a:ext cx="6308503" cy="543645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9DD0EF-E589-E0BB-EC9A-386E5C0B3642}"/>
              </a:ext>
            </a:extLst>
          </p:cNvPr>
          <p:cNvSpPr txBox="1"/>
          <p:nvPr/>
        </p:nvSpPr>
        <p:spPr>
          <a:xfrm>
            <a:off x="2899122" y="6444734"/>
            <a:ext cx="5622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Heatmap of connectivity matrix between all brain regions </a:t>
            </a:r>
          </a:p>
        </p:txBody>
      </p:sp>
    </p:spTree>
    <p:extLst>
      <p:ext uri="{BB962C8B-B14F-4D97-AF65-F5344CB8AC3E}">
        <p14:creationId xmlns:p14="http://schemas.microsoft.com/office/powerpoint/2010/main" val="317260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468B9-C736-4FC0-E194-4F3FC5C4D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red and blue bars&#10;&#10;Description automatically generated">
            <a:extLst>
              <a:ext uri="{FF2B5EF4-FFF2-40B4-BE49-F238E27FC236}">
                <a16:creationId xmlns:a16="http://schemas.microsoft.com/office/drawing/2014/main" id="{B201807F-E530-AF6D-ECFC-A78CF7A8F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3778" y="1253331"/>
            <a:ext cx="632444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2D7BD1-8742-1133-5A26-1AAC95705FB5}"/>
              </a:ext>
            </a:extLst>
          </p:cNvPr>
          <p:cNvSpPr txBox="1"/>
          <p:nvPr/>
        </p:nvSpPr>
        <p:spPr>
          <a:xfrm>
            <a:off x="4059936" y="5900928"/>
            <a:ext cx="4032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Absoulute shap value feature impotence </a:t>
            </a:r>
          </a:p>
        </p:txBody>
      </p:sp>
    </p:spTree>
    <p:extLst>
      <p:ext uri="{BB962C8B-B14F-4D97-AF65-F5344CB8AC3E}">
        <p14:creationId xmlns:p14="http://schemas.microsoft.com/office/powerpoint/2010/main" val="2903485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896B-5C90-1A97-0E75-F2224A0F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a graph with numbers and a line&#10;&#10;Description automatically generated">
            <a:extLst>
              <a:ext uri="{FF2B5EF4-FFF2-40B4-BE49-F238E27FC236}">
                <a16:creationId xmlns:a16="http://schemas.microsoft.com/office/drawing/2014/main" id="{F1FCE353-4D99-3361-8898-BAE011C3B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909" y="1973896"/>
            <a:ext cx="4955782" cy="4000183"/>
          </a:xfrm>
        </p:spPr>
      </p:pic>
      <p:pic>
        <p:nvPicPr>
          <p:cNvPr id="8" name="Picture 7" descr="A graph of a graph&#10;&#10;Description automatically generated">
            <a:extLst>
              <a:ext uri="{FF2B5EF4-FFF2-40B4-BE49-F238E27FC236}">
                <a16:creationId xmlns:a16="http://schemas.microsoft.com/office/drawing/2014/main" id="{3337F932-BA61-918C-466E-488ADBE26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503" y="1973897"/>
            <a:ext cx="4795799" cy="40001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297B26-0698-2EAF-BDCF-F61D136E954B}"/>
              </a:ext>
            </a:extLst>
          </p:cNvPr>
          <p:cNvSpPr txBox="1"/>
          <p:nvPr/>
        </p:nvSpPr>
        <p:spPr>
          <a:xfrm>
            <a:off x="6949440" y="6217920"/>
            <a:ext cx="2912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With using hue = “Trial Type”</a:t>
            </a:r>
          </a:p>
        </p:txBody>
      </p:sp>
    </p:spTree>
    <p:extLst>
      <p:ext uri="{BB962C8B-B14F-4D97-AF65-F5344CB8AC3E}">
        <p14:creationId xmlns:p14="http://schemas.microsoft.com/office/powerpoint/2010/main" val="185683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5EBCE-B128-2DA3-CB9A-E3943C14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 descr="A group of blue dots&#10;&#10;Description automatically generated">
            <a:extLst>
              <a:ext uri="{FF2B5EF4-FFF2-40B4-BE49-F238E27FC236}">
                <a16:creationId xmlns:a16="http://schemas.microsoft.com/office/drawing/2014/main" id="{7802695D-EE2D-D0C8-81A3-A5BF205E5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0" y="1327213"/>
            <a:ext cx="5016500" cy="47117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405CC2-C3DE-686B-F19B-E43CEDD4A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34955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FB81-6EAF-8ED7-8038-C923FF04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6" name="Content Placeholder 5" descr="A graph of a brain&#10;&#10;Description automatically generated">
            <a:extLst>
              <a:ext uri="{FF2B5EF4-FFF2-40B4-BE49-F238E27FC236}">
                <a16:creationId xmlns:a16="http://schemas.microsoft.com/office/drawing/2014/main" id="{6F660647-D4C7-7E7B-BDA7-CF9A3A9EE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543134"/>
            <a:ext cx="5856457" cy="4351338"/>
          </a:xfrm>
        </p:spPr>
      </p:pic>
      <p:pic>
        <p:nvPicPr>
          <p:cNvPr id="4" name="Content Placeholder 5" descr="A graph of a number of people&#10;&#10;Description automatically generated">
            <a:extLst>
              <a:ext uri="{FF2B5EF4-FFF2-40B4-BE49-F238E27FC236}">
                <a16:creationId xmlns:a16="http://schemas.microsoft.com/office/drawing/2014/main" id="{02022CA1-85A1-651B-E319-03049D2BE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06" y="1543134"/>
            <a:ext cx="5889394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2DC405-F9F6-0BC0-3FEC-CB295D006781}"/>
              </a:ext>
            </a:extLst>
          </p:cNvPr>
          <p:cNvSpPr txBox="1"/>
          <p:nvPr/>
        </p:nvSpPr>
        <p:spPr>
          <a:xfrm>
            <a:off x="7724274" y="6184232"/>
            <a:ext cx="2605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Using reward Type as Hue</a:t>
            </a:r>
          </a:p>
        </p:txBody>
      </p:sp>
    </p:spTree>
    <p:extLst>
      <p:ext uri="{BB962C8B-B14F-4D97-AF65-F5344CB8AC3E}">
        <p14:creationId xmlns:p14="http://schemas.microsoft.com/office/powerpoint/2010/main" val="2477945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879A-1862-7495-6A74-0217766C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a number of small black dots&#10;&#10;Description automatically generated with medium confidence">
            <a:extLst>
              <a:ext uri="{FF2B5EF4-FFF2-40B4-BE49-F238E27FC236}">
                <a16:creationId xmlns:a16="http://schemas.microsoft.com/office/drawing/2014/main" id="{82BF9B53-F387-D447-6BC9-354FB9593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1694" y="1253331"/>
            <a:ext cx="6180306" cy="4351338"/>
          </a:xfrm>
        </p:spPr>
      </p:pic>
      <p:pic>
        <p:nvPicPr>
          <p:cNvPr id="7" name="Picture 6" descr="A bar code with numbers and numbers&#10;&#10;Description automatically generated">
            <a:extLst>
              <a:ext uri="{FF2B5EF4-FFF2-40B4-BE49-F238E27FC236}">
                <a16:creationId xmlns:a16="http://schemas.microsoft.com/office/drawing/2014/main" id="{A83F5F72-FC31-F9E2-BB41-FFD3113C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64" y="1483631"/>
            <a:ext cx="5640136" cy="38907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D7788D-6889-BD30-45A1-2E8957A647AE}"/>
              </a:ext>
            </a:extLst>
          </p:cNvPr>
          <p:cNvSpPr txBox="1"/>
          <p:nvPr/>
        </p:nvSpPr>
        <p:spPr>
          <a:xfrm>
            <a:off x="2261937" y="5799221"/>
            <a:ext cx="2111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Spike time for 2 cells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AAE38F-A96A-AD46-EB7A-3F915B04F51D}"/>
              </a:ext>
            </a:extLst>
          </p:cNvPr>
          <p:cNvSpPr txBox="1"/>
          <p:nvPr/>
        </p:nvSpPr>
        <p:spPr>
          <a:xfrm>
            <a:off x="7724274" y="5967663"/>
            <a:ext cx="2211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Spike time for all cells</a:t>
            </a:r>
          </a:p>
        </p:txBody>
      </p:sp>
    </p:spTree>
    <p:extLst>
      <p:ext uri="{BB962C8B-B14F-4D97-AF65-F5344CB8AC3E}">
        <p14:creationId xmlns:p14="http://schemas.microsoft.com/office/powerpoint/2010/main" val="3676164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69C4-19E6-E42C-9975-262768B61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close-up of a paper&#10;&#10;Description automatically generated">
            <a:extLst>
              <a:ext uri="{FF2B5EF4-FFF2-40B4-BE49-F238E27FC236}">
                <a16:creationId xmlns:a16="http://schemas.microsoft.com/office/drawing/2014/main" id="{B958F034-E372-AD3D-2277-B8DB7E3B5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3556" y="0"/>
            <a:ext cx="4000499" cy="6521362"/>
          </a:xfrm>
        </p:spPr>
      </p:pic>
      <p:pic>
        <p:nvPicPr>
          <p:cNvPr id="7" name="Picture 6" descr="A chart with colorful lines&#10;&#10;Description automatically generated with medium confidence">
            <a:extLst>
              <a:ext uri="{FF2B5EF4-FFF2-40B4-BE49-F238E27FC236}">
                <a16:creationId xmlns:a16="http://schemas.microsoft.com/office/drawing/2014/main" id="{8634FDA5-0A22-3B80-C8CE-55694E6BF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49" y="0"/>
            <a:ext cx="4000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58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29251-E2F0-8580-B039-9A5D3E6E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showing a line graph&#10;&#10;Description automatically generated">
            <a:extLst>
              <a:ext uri="{FF2B5EF4-FFF2-40B4-BE49-F238E27FC236}">
                <a16:creationId xmlns:a16="http://schemas.microsoft.com/office/drawing/2014/main" id="{4DFEBCE4-4C7F-1DA5-FAEC-6449A3BC8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5170" y="676862"/>
            <a:ext cx="7293245" cy="4351338"/>
          </a:xfrm>
        </p:spPr>
      </p:pic>
    </p:spTree>
    <p:extLst>
      <p:ext uri="{BB962C8B-B14F-4D97-AF65-F5344CB8AC3E}">
        <p14:creationId xmlns:p14="http://schemas.microsoft.com/office/powerpoint/2010/main" val="3286125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C5EE3A01-0548-9C5B-836D-188603ACB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756" y="643466"/>
            <a:ext cx="944248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32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89BD-C29D-C96E-0899-2758A0DEA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graph of a waveform&#10;&#10;Description automatically generated">
            <a:extLst>
              <a:ext uri="{FF2B5EF4-FFF2-40B4-BE49-F238E27FC236}">
                <a16:creationId xmlns:a16="http://schemas.microsoft.com/office/drawing/2014/main" id="{68ACE3F0-E7A9-68D3-91A6-F21145760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353" y="1576388"/>
            <a:ext cx="5680647" cy="4351338"/>
          </a:xfrm>
        </p:spPr>
      </p:pic>
      <p:pic>
        <p:nvPicPr>
          <p:cNvPr id="7" name="Picture 6" descr="A graph showing a line&#10;&#10;Description automatically generated">
            <a:extLst>
              <a:ext uri="{FF2B5EF4-FFF2-40B4-BE49-F238E27FC236}">
                <a16:creationId xmlns:a16="http://schemas.microsoft.com/office/drawing/2014/main" id="{29B38EEA-6DFF-F551-1407-2923053BE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441" y="1690688"/>
            <a:ext cx="6260205" cy="448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202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61</Words>
  <Application>Microsoft Macintosh PowerPoint</Application>
  <PresentationFormat>Widescreen</PresentationFormat>
  <Paragraphs>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Roeund 1: plotting Wheel rotation against time using Seaborn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Roeund 1: plotting Wheel rotation against time using Seaborn</dc:title>
  <dc:creator>Ghadir Abbas</dc:creator>
  <cp:lastModifiedBy>Ghadir Abbas</cp:lastModifiedBy>
  <cp:revision>1</cp:revision>
  <dcterms:created xsi:type="dcterms:W3CDTF">2023-10-25T08:25:33Z</dcterms:created>
  <dcterms:modified xsi:type="dcterms:W3CDTF">2023-10-25T08:51:08Z</dcterms:modified>
</cp:coreProperties>
</file>

<file path=docProps/thumbnail.jpeg>
</file>